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ee74acb0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ee74acb0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96 well plate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ee74acb0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ee74acb0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Microcentrifuge tube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ee74acb0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ee74acb0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microscope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ee74acb0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ee74acb0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Autoclave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ee74acb0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ee74acb0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Crystal structure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ee74acb0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ee74acb0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Beta pleated sheet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ee74acb0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ee74acb0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Amino acid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ee74acb0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ee74acb0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ee74acb0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ee74acb0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ee74acb0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9ee74acb0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Erlenmeyer flask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ee74acb0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ee74acb0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coat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ee74acb0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ee74acb0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Nitrile gloves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ee74acb0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ee74acb0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lipid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ee74acb0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ee74acb0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Gel electrophoresis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ee74acb0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ee74acb0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Jurassic Park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ee74acb0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ee74acb0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Volumetric flask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ee74acb0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9ee74acb0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CRISPR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ee74acb0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ee74acb0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goggles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ee74acb0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ee74acb0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spectrometry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ee74acb0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ee74acb0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parafilm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ee74acb0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ee74acb0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ATP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ee74acb0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9ee74acb0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chromatography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ee74acb0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9ee74acb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Carbon dioxide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ee74acb0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ee74acb0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Liquid nitrogen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ee74acb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9ee74acb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GFP/fluorescence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ee74acb0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ee74acb0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Restriction enzyme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ee74acb0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ee74acb0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Dexter’s Laboratory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ee74acb0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ee74acb0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culture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ee74acb0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ee74acb0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Graduated cylinder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ee74acb0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ee74acb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Vortex mixer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ee74acb0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9ee74acb0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Vacuum filter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ee74acb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9ee74acb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ee74acb0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ee74acb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ee74acb0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ee74acb0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Ethanol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ee74acb0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ee74acb0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dilution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ee74acb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9ee74acb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ee74acb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ee74acb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Fume hood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Pipette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ee74acb0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ee74acb0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Gattaca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ee74acb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ee74acb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centrifuge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ee74acb0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ee74acb0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titration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500" y="286138"/>
            <a:ext cx="3337000" cy="45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 rotWithShape="1">
          <a:blip r:embed="rId3">
            <a:alphaModFix/>
          </a:blip>
          <a:srcRect b="11629" l="0" r="0" t="0"/>
          <a:stretch/>
        </p:blipFill>
        <p:spPr>
          <a:xfrm>
            <a:off x="847725" y="666750"/>
            <a:ext cx="7448550" cy="33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5"/>
          <p:cNvSpPr/>
          <p:nvPr/>
        </p:nvSpPr>
        <p:spPr>
          <a:xfrm>
            <a:off x="4811100" y="719225"/>
            <a:ext cx="1253700" cy="4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5"/>
          <p:cNvSpPr/>
          <p:nvPr/>
        </p:nvSpPr>
        <p:spPr>
          <a:xfrm>
            <a:off x="6955975" y="719225"/>
            <a:ext cx="1253700" cy="4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 rotWithShape="1">
          <a:blip r:embed="rId3">
            <a:alphaModFix/>
          </a:blip>
          <a:srcRect b="8575" l="52255" r="0" t="0"/>
          <a:stretch/>
        </p:blipFill>
        <p:spPr>
          <a:xfrm>
            <a:off x="2696150" y="299975"/>
            <a:ext cx="3751700" cy="454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/>
          <p:nvPr/>
        </p:nvSpPr>
        <p:spPr>
          <a:xfrm>
            <a:off x="1654200" y="441913"/>
            <a:ext cx="5835600" cy="425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871538"/>
            <a:ext cx="47625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 rotWithShape="1">
          <a:blip r:embed="rId3">
            <a:alphaModFix/>
          </a:blip>
          <a:srcRect b="12762" l="53869" r="28035" t="-3145"/>
          <a:stretch/>
        </p:blipFill>
        <p:spPr>
          <a:xfrm>
            <a:off x="3794451" y="384887"/>
            <a:ext cx="1555099" cy="437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/>
          <p:nvPr/>
        </p:nvSpPr>
        <p:spPr>
          <a:xfrm>
            <a:off x="3916925" y="1593975"/>
            <a:ext cx="655200" cy="19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/>
          <p:cNvPicPr preferRelativeResize="0"/>
          <p:nvPr/>
        </p:nvPicPr>
        <p:blipFill rotWithShape="1">
          <a:blip r:embed="rId3">
            <a:alphaModFix/>
          </a:blip>
          <a:srcRect b="0" l="0" r="0" t="15009"/>
          <a:stretch/>
        </p:blipFill>
        <p:spPr>
          <a:xfrm>
            <a:off x="1476375" y="774638"/>
            <a:ext cx="6191250" cy="35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/>
          <p:nvPr/>
        </p:nvSpPr>
        <p:spPr>
          <a:xfrm>
            <a:off x="2501700" y="149100"/>
            <a:ext cx="4140600" cy="4845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2"/>
          <p:cNvSpPr/>
          <p:nvPr/>
        </p:nvSpPr>
        <p:spPr>
          <a:xfrm>
            <a:off x="485975" y="1292675"/>
            <a:ext cx="1613400" cy="4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2"/>
          <p:cNvSpPr/>
          <p:nvPr/>
        </p:nvSpPr>
        <p:spPr>
          <a:xfrm>
            <a:off x="5510900" y="327350"/>
            <a:ext cx="3039000" cy="43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600" y="152400"/>
            <a:ext cx="378680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188" y="207450"/>
            <a:ext cx="3171625" cy="47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>
            <a:off x="3421225" y="1885550"/>
            <a:ext cx="2371500" cy="447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100" y="152400"/>
            <a:ext cx="490370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825" y="152025"/>
            <a:ext cx="4934350" cy="48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09800"/>
            <a:ext cx="3629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9"/>
          <p:cNvSpPr/>
          <p:nvPr/>
        </p:nvSpPr>
        <p:spPr>
          <a:xfrm>
            <a:off x="2862575" y="1845450"/>
            <a:ext cx="360600" cy="17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9"/>
          <p:cNvSpPr/>
          <p:nvPr/>
        </p:nvSpPr>
        <p:spPr>
          <a:xfrm>
            <a:off x="2985225" y="1985100"/>
            <a:ext cx="360600" cy="17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9"/>
          <p:cNvSpPr/>
          <p:nvPr/>
        </p:nvSpPr>
        <p:spPr>
          <a:xfrm>
            <a:off x="3474200" y="2125425"/>
            <a:ext cx="360600" cy="17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9"/>
          <p:cNvSpPr/>
          <p:nvPr/>
        </p:nvSpPr>
        <p:spPr>
          <a:xfrm>
            <a:off x="3596850" y="2265075"/>
            <a:ext cx="360600" cy="17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9"/>
          <p:cNvSpPr/>
          <p:nvPr/>
        </p:nvSpPr>
        <p:spPr>
          <a:xfrm rot="-864413">
            <a:off x="4588802" y="2520243"/>
            <a:ext cx="1507196" cy="3249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00" y="350150"/>
            <a:ext cx="8215999" cy="46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63" y="152400"/>
            <a:ext cx="72598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666750"/>
            <a:ext cx="58293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225" y="152400"/>
            <a:ext cx="605354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/>
          <p:nvPr/>
        </p:nvSpPr>
        <p:spPr>
          <a:xfrm>
            <a:off x="2458050" y="312000"/>
            <a:ext cx="4227900" cy="451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363" y="451363"/>
            <a:ext cx="3841275" cy="42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513" y="152400"/>
            <a:ext cx="66329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38" y="184463"/>
            <a:ext cx="8488125" cy="47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03825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625" y="152400"/>
            <a:ext cx="62147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1"/>
          <p:cNvPicPr preferRelativeResize="0"/>
          <p:nvPr/>
        </p:nvPicPr>
        <p:blipFill rotWithShape="1">
          <a:blip r:embed="rId3">
            <a:alphaModFix/>
          </a:blip>
          <a:srcRect b="5528" l="13759" r="15644" t="2474"/>
          <a:stretch/>
        </p:blipFill>
        <p:spPr>
          <a:xfrm>
            <a:off x="2419150" y="388775"/>
            <a:ext cx="4305701" cy="445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866775"/>
            <a:ext cx="57150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357188"/>
            <a:ext cx="609600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3"/>
          <p:cNvPicPr preferRelativeResize="0"/>
          <p:nvPr/>
        </p:nvPicPr>
        <p:blipFill rotWithShape="1">
          <a:blip r:embed="rId3">
            <a:alphaModFix/>
          </a:blip>
          <a:srcRect b="9171" l="70774" r="2361" t="6532"/>
          <a:stretch/>
        </p:blipFill>
        <p:spPr>
          <a:xfrm>
            <a:off x="3176963" y="109538"/>
            <a:ext cx="2790075" cy="49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288" y="152400"/>
            <a:ext cx="40374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125" y="152400"/>
            <a:ext cx="379354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/>
          <p:nvPr/>
        </p:nvSpPr>
        <p:spPr>
          <a:xfrm>
            <a:off x="2925525" y="865025"/>
            <a:ext cx="2964300" cy="563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550" y="152400"/>
            <a:ext cx="448489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988" y="152400"/>
            <a:ext cx="570601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